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7" r:id="rId2"/>
    <p:sldId id="261" r:id="rId3"/>
    <p:sldId id="263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 varScale="1">
        <p:scale>
          <a:sx n="121" d="100"/>
          <a:sy n="121" d="100"/>
        </p:scale>
        <p:origin x="20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B75909-5EDA-BE6A-9019-02B2AA3D84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00548B3-C374-61CB-BBD7-EEAA43BDC4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35E718-9B6F-5F71-20E4-1681F0BE3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215F-E87C-F445-9923-E7A7E5B672E1}" type="datetimeFigureOut">
              <a:rPr lang="es-ES" smtClean="0"/>
              <a:t>11/11/22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65258D-4A87-1788-4D49-9BA7015CB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E2CEF3-354F-F6DA-A0DE-D428BAC15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4C9E-EA9C-2443-955B-B917DC57D2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3939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46D986-7EA6-99AA-B492-E977991E0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77D88F8-EE27-B69F-B287-E2687C6336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E4CB18-648D-8506-7B13-F62691CD1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215F-E87C-F445-9923-E7A7E5B672E1}" type="datetimeFigureOut">
              <a:rPr lang="es-ES" smtClean="0"/>
              <a:t>11/11/22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5116A5-73EE-1848-C937-0485E4D92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6299C5-0A24-4C1C-6310-DAC26A7DB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4C9E-EA9C-2443-955B-B917DC57D2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303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E795845-236E-E1C5-CBAE-8EF9A85BD7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BCB2AD8-4600-BE37-1394-A5673F95BB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353440-E348-9C1B-586C-4F6E5F638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215F-E87C-F445-9923-E7A7E5B672E1}" type="datetimeFigureOut">
              <a:rPr lang="es-ES" smtClean="0"/>
              <a:t>11/11/22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45FBE5-89C2-3D7F-1C21-6599B367F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3EAC26-9178-2A5B-924F-1951BA348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4C9E-EA9C-2443-955B-B917DC57D2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195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4EBBB7-99DF-DC37-BC74-271323543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FCC77B-21EC-F6CE-F22E-B343247EF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D065EE-11AB-C9FD-8EFB-D40E4C467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215F-E87C-F445-9923-E7A7E5B672E1}" type="datetimeFigureOut">
              <a:rPr lang="es-ES" smtClean="0"/>
              <a:t>11/11/22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C5A251-EB00-A94E-BDB3-734D9F7FB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A160E6-CC2D-8B21-0080-6B28B601D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4C9E-EA9C-2443-955B-B917DC57D2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71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970C79-A890-6900-71EF-0619EBA78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2ADD3F-A928-E021-AC5C-3EAA24BE9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746E91-E660-93C6-481A-BBEF6EB43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215F-E87C-F445-9923-E7A7E5B672E1}" type="datetimeFigureOut">
              <a:rPr lang="es-ES" smtClean="0"/>
              <a:t>11/11/22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AA5374-2109-4860-DCAE-B6E668219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91668D-6453-BB9D-F400-7B707E0AA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4C9E-EA9C-2443-955B-B917DC57D2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1009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2275FA-E2BB-472A-85BF-F9A4C789F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BC8FF6-E370-E48F-9498-B890D9EA4B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B68BD11-90E0-D214-6CAD-6C4F594F43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3B4CAF-6F7D-0195-A1A4-244AA4767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215F-E87C-F445-9923-E7A7E5B672E1}" type="datetimeFigureOut">
              <a:rPr lang="es-ES" smtClean="0"/>
              <a:t>11/11/22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895118-5F57-4D0E-711F-E32CAE727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92EBF2A-A930-0F64-5664-6F47F8BAF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4C9E-EA9C-2443-955B-B917DC57D2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9905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3F2F14-D00C-596F-ABF1-CA27B8365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F3E011-3584-687C-2C08-9F317806B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2221D73-1AFE-DB2F-A648-E95167D2F2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E95442D-DC0B-F0E4-6524-4178BDF63E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C385EA1-800D-EAC0-D8ED-8BC4074A1E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BD98953-8F13-A9C0-5B1B-800D70F1B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215F-E87C-F445-9923-E7A7E5B672E1}" type="datetimeFigureOut">
              <a:rPr lang="es-ES" smtClean="0"/>
              <a:t>11/11/22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CDCAE90-74B6-AB4E-A8F2-3FCAAF591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B210F42-34B4-D6D7-0597-5CB5CDE36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4C9E-EA9C-2443-955B-B917DC57D2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4951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AD40C9-2307-308B-C0C8-EFB0C747C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5E06AF9-F96B-6A81-F4B8-689FB27BF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215F-E87C-F445-9923-E7A7E5B672E1}" type="datetimeFigureOut">
              <a:rPr lang="es-ES" smtClean="0"/>
              <a:t>11/11/22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04F9799-FA39-5DD4-39FC-72F95E5CA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7BC2957-8C1E-A4F7-A860-74B0BDB6C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4C9E-EA9C-2443-955B-B917DC57D2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678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5C79974-82E3-A67F-AE0F-BC3433C95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215F-E87C-F445-9923-E7A7E5B672E1}" type="datetimeFigureOut">
              <a:rPr lang="es-ES" smtClean="0"/>
              <a:t>11/11/22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6B531E6-15AA-7181-B9C8-4B5C265C1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B50FB62-D295-BAF4-D811-67A133A9D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4C9E-EA9C-2443-955B-B917DC57D2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8603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5B9E5E-44B4-2361-B613-479E4A137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1185AE-CF1B-E01B-9BF7-3E9ABF8A0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CD260F6-606C-7383-8E16-CE5BF7E593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42E7175-3055-802A-645B-E29F08B95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215F-E87C-F445-9923-E7A7E5B672E1}" type="datetimeFigureOut">
              <a:rPr lang="es-ES" smtClean="0"/>
              <a:t>11/11/22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3B0821-4D28-6D74-4A85-C312F5F1B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9C03ED-73B0-D615-63FD-C1ECA41FB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4C9E-EA9C-2443-955B-B917DC57D2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6417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41EE51-A60F-3FBD-150A-DB8FCE85D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F1A89F8-C0C8-3D11-B971-B7CD4B44A7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959FC4B-E1AA-D11F-BC85-54F4BE1B5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34DBCC-9DBF-FA84-D807-D7E7095D9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215F-E87C-F445-9923-E7A7E5B672E1}" type="datetimeFigureOut">
              <a:rPr lang="es-ES" smtClean="0"/>
              <a:t>11/11/22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A6972DC-BDDA-44E7-1C61-76B01CF32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86B7C39-622E-87AB-18FC-05B820F45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4C9E-EA9C-2443-955B-B917DC57D2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3764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A4C23B2-27BF-6FBD-AB0A-ED1E3C748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F9AD192-FCC9-463F-859B-591585B95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DFF31B-372A-4CA4-009E-A95DC63A80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215F-E87C-F445-9923-E7A7E5B672E1}" type="datetimeFigureOut">
              <a:rPr lang="es-ES" smtClean="0"/>
              <a:t>11/11/22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8DB8AD-5DC8-5F50-9B97-08255E1CD9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402B02-3F50-F056-A033-A941E86CBB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C4C9E-EA9C-2443-955B-B917DC57D2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9818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idelgadolaguna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mundofinanciero.com/noticia/105666/lifestyle-y-moda/las-emprendedoras-que-con-su-proyecto-tannity-ya-han-consolidado-una-nueva-generacion-de-bronceado-saludable-en-espana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EF07C64-3ED5-1DBA-6CAA-24E5C02EE9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5400" b="1" dirty="0"/>
              <a:t>ISABEL DELGADO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052D76C-7B47-51AA-FD43-C5A107F102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9837" y="4645152"/>
            <a:ext cx="6251111" cy="1572768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algn="l">
              <a:spcBef>
                <a:spcPct val="0"/>
              </a:spcBef>
              <a:spcAft>
                <a:spcPts val="600"/>
              </a:spcAft>
            </a:pPr>
            <a:r>
              <a:rPr lang="en-US" sz="1100" dirty="0">
                <a:latin typeface="+mj-lt"/>
                <a:ea typeface="+mj-ea"/>
                <a:cs typeface="+mj-cs"/>
              </a:rPr>
              <a:t>EX DIRECTORA DE COMUNICACIÓN DE </a:t>
            </a:r>
            <a:br>
              <a:rPr lang="en-US" sz="1100" dirty="0">
                <a:latin typeface="+mj-lt"/>
                <a:ea typeface="+mj-ea"/>
                <a:cs typeface="+mj-cs"/>
              </a:rPr>
            </a:br>
            <a:r>
              <a:rPr lang="en-US" sz="1100" dirty="0">
                <a:latin typeface="+mj-lt"/>
                <a:ea typeface="+mj-ea"/>
                <a:cs typeface="+mj-cs"/>
              </a:rPr>
              <a:t>HAWKERS.</a:t>
            </a:r>
            <a:br>
              <a:rPr lang="en-US" sz="1100" dirty="0">
                <a:latin typeface="+mj-lt"/>
                <a:ea typeface="+mj-ea"/>
                <a:cs typeface="+mj-cs"/>
              </a:rPr>
            </a:br>
            <a:endParaRPr lang="en-US" sz="1100" dirty="0">
              <a:latin typeface="+mj-lt"/>
              <a:ea typeface="+mj-ea"/>
              <a:cs typeface="+mj-cs"/>
            </a:endParaRPr>
          </a:p>
          <a:p>
            <a:pPr algn="l">
              <a:spcBef>
                <a:spcPct val="0"/>
              </a:spcBef>
              <a:spcAft>
                <a:spcPts val="600"/>
              </a:spcAft>
            </a:pPr>
            <a:r>
              <a:rPr lang="en-US" sz="1100" dirty="0">
                <a:latin typeface="+mj-lt"/>
                <a:ea typeface="+mj-ea"/>
                <a:cs typeface="+mj-cs"/>
              </a:rPr>
              <a:t>SOCIA, CO-CREADORA Y DIRECTORA DE  </a:t>
            </a:r>
            <a:br>
              <a:rPr lang="en-US" sz="1100" dirty="0">
                <a:latin typeface="+mj-lt"/>
                <a:ea typeface="+mj-ea"/>
                <a:cs typeface="+mj-cs"/>
              </a:rPr>
            </a:br>
            <a:r>
              <a:rPr lang="en-US" sz="1100" dirty="0">
                <a:latin typeface="+mj-lt"/>
                <a:ea typeface="+mj-ea"/>
                <a:cs typeface="+mj-cs"/>
              </a:rPr>
              <a:t>COMUNICACIÓN DE TANNITY</a:t>
            </a:r>
            <a:br>
              <a:rPr lang="en-US" sz="1100" dirty="0">
                <a:latin typeface="+mj-lt"/>
                <a:ea typeface="+mj-ea"/>
                <a:cs typeface="+mj-cs"/>
              </a:rPr>
            </a:br>
            <a:br>
              <a:rPr lang="en-US" sz="1100" dirty="0">
                <a:latin typeface="+mj-lt"/>
                <a:ea typeface="+mj-ea"/>
                <a:cs typeface="+mj-cs"/>
              </a:rPr>
            </a:br>
            <a:r>
              <a:rPr lang="en-US" sz="1100" dirty="0">
                <a:latin typeface="+mj-lt"/>
                <a:ea typeface="+mj-ea"/>
                <a:cs typeface="+mj-cs"/>
              </a:rPr>
              <a:t> </a:t>
            </a:r>
            <a:br>
              <a:rPr lang="en-US" sz="1100" b="1" dirty="0">
                <a:latin typeface="+mj-lt"/>
                <a:ea typeface="+mj-ea"/>
                <a:cs typeface="+mj-cs"/>
              </a:rPr>
            </a:br>
            <a:r>
              <a:rPr lang="en-US" sz="1100" dirty="0">
                <a:latin typeface="+mj-lt"/>
                <a:ea typeface="+mj-ea"/>
                <a:cs typeface="+mj-cs"/>
              </a:rPr>
              <a:t>FUNDADORA Y CEO DE WE GLOW</a:t>
            </a:r>
            <a:br>
              <a:rPr lang="en-US" sz="1100" dirty="0">
                <a:latin typeface="+mj-lt"/>
                <a:ea typeface="+mj-ea"/>
                <a:cs typeface="+mj-cs"/>
              </a:rPr>
            </a:br>
            <a:br>
              <a:rPr lang="en-US" sz="1100" dirty="0">
                <a:latin typeface="+mj-lt"/>
                <a:ea typeface="+mj-ea"/>
                <a:cs typeface="+mj-cs"/>
              </a:rPr>
            </a:br>
            <a:br>
              <a:rPr lang="en-US" sz="1100" dirty="0">
                <a:latin typeface="+mj-lt"/>
                <a:ea typeface="+mj-ea"/>
                <a:cs typeface="+mj-cs"/>
              </a:rPr>
            </a:br>
            <a:r>
              <a:rPr lang="en-US" sz="1100" dirty="0">
                <a:latin typeface="+mj-lt"/>
                <a:ea typeface="+mj-ea"/>
                <a:cs typeface="+mj-cs"/>
                <a:hlinkClick r:id="rId2"/>
              </a:rPr>
              <a:t>idelgadolaguna@gmail.com</a:t>
            </a:r>
            <a:r>
              <a:rPr lang="en-US" sz="1100" dirty="0">
                <a:latin typeface="+mj-lt"/>
                <a:ea typeface="+mj-ea"/>
                <a:cs typeface="+mj-cs"/>
              </a:rPr>
              <a:t>. </a:t>
            </a:r>
            <a:br>
              <a:rPr lang="en-US" sz="1100" dirty="0">
                <a:latin typeface="+mj-lt"/>
                <a:ea typeface="+mj-ea"/>
                <a:cs typeface="+mj-cs"/>
              </a:rPr>
            </a:br>
            <a:br>
              <a:rPr lang="en-US" sz="1100" dirty="0">
                <a:latin typeface="+mj-lt"/>
                <a:ea typeface="+mj-ea"/>
                <a:cs typeface="+mj-cs"/>
              </a:rPr>
            </a:br>
            <a:r>
              <a:rPr lang="en-US" sz="1100" dirty="0">
                <a:latin typeface="+mj-lt"/>
                <a:ea typeface="+mj-ea"/>
                <a:cs typeface="+mj-cs"/>
              </a:rPr>
              <a:t>663 04 77 99</a:t>
            </a:r>
          </a:p>
          <a:p>
            <a:pPr algn="l">
              <a:spcBef>
                <a:spcPct val="0"/>
              </a:spcBef>
              <a:spcAft>
                <a:spcPts val="600"/>
              </a:spcAft>
            </a:pPr>
            <a:endParaRPr lang="en-US" sz="11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11" name="Imagen 10" descr="Mujer posando para la cámara delante de una pared&#10;&#10;Descripción generada automáticamente con confianza media">
            <a:extLst>
              <a:ext uri="{FF2B5EF4-FFF2-40B4-BE49-F238E27FC236}">
                <a16:creationId xmlns:a16="http://schemas.microsoft.com/office/drawing/2014/main" id="{7FE7F127-C6D6-DB09-051C-76C7279CF03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" b="2079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8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3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0EE7FD2-8FB1-0DA2-3542-7C826CBDA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ES" sz="4200" b="1" dirty="0"/>
              <a:t>Breve descripción de mi trayectoria profesional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BD682C-DF7E-CA20-91CE-17F364F7F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s-ES" sz="1500" b="1" dirty="0"/>
              <a:t>HAWKERS</a:t>
            </a:r>
            <a:r>
              <a:rPr lang="es-ES" sz="1500" u="sng" dirty="0"/>
              <a:t>. Ex directora de comunicación global. </a:t>
            </a:r>
            <a:br>
              <a:rPr lang="es-ES" sz="1500" dirty="0"/>
            </a:br>
            <a:br>
              <a:rPr lang="es-ES" sz="1500" dirty="0"/>
            </a:b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El caso de éxito de la marca de gafas de sol española que se convirtió con solo 3 años de vida en la tercera marca de gafas de sol más vendida del mundo a través de Internet. Esto, basándose en una estrategia disruptiva de marketing digital, comunicación y creación de marca.</a:t>
            </a:r>
          </a:p>
          <a:p>
            <a:pPr marL="0" indent="0">
              <a:buNone/>
            </a:pP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     En el cuarto año, se sitúo dentro de las 10 marcas de moda españolas mejor valoradas internacionalmente (junto a marcas que llevaban más de 70 años y siendo Hawkers todavía una start-up).</a:t>
            </a:r>
          </a:p>
          <a:p>
            <a:pPr marL="0" indent="0">
              <a:buNone/>
            </a:pPr>
            <a:endParaRPr lang="es-E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s-ES" sz="1500" b="1" dirty="0"/>
              <a:t>TANNITY</a:t>
            </a:r>
            <a:r>
              <a:rPr lang="es-ES" sz="1500" dirty="0"/>
              <a:t>. </a:t>
            </a:r>
            <a:r>
              <a:rPr lang="es-ES" sz="1500" u="sng" dirty="0"/>
              <a:t>Socia, </a:t>
            </a:r>
            <a:r>
              <a:rPr lang="es-ES" sz="1500" u="sng" dirty="0" err="1"/>
              <a:t>co</a:t>
            </a:r>
            <a:r>
              <a:rPr lang="es-ES" sz="1500" u="sng" dirty="0"/>
              <a:t>-creadora y directora de comunicación global.</a:t>
            </a:r>
            <a:r>
              <a:rPr lang="es-ES" sz="1500" dirty="0"/>
              <a:t> </a:t>
            </a:r>
            <a:br>
              <a:rPr lang="es-ES" sz="1500" dirty="0"/>
            </a:br>
            <a:br>
              <a:rPr lang="es-ES" sz="1500" dirty="0"/>
            </a:b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Una marca de bronceado saludable que en solo un año ha conseguido consolidarse como la nueva generación del bronceado, salir en muchos medios de comunicación, atraer a más de 300 influencers y </a:t>
            </a:r>
            <a:r>
              <a:rPr lang="es-ES" sz="1500" i="1" dirty="0">
                <a:latin typeface="Arial" panose="020B0604020202020204" pitchFamily="34" charset="0"/>
                <a:cs typeface="Arial" panose="020B0604020202020204" pitchFamily="34" charset="0"/>
              </a:rPr>
              <a:t>celebrities</a:t>
            </a: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 y en un tiempo récord escalar desde un único centro a los trece que por ahora existen en España.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b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    La marca </a:t>
            </a:r>
            <a:r>
              <a:rPr lang="es-ES" sz="1500" dirty="0" err="1">
                <a:latin typeface="Arial" panose="020B0604020202020204" pitchFamily="34" charset="0"/>
                <a:cs typeface="Arial" panose="020B0604020202020204" pitchFamily="34" charset="0"/>
              </a:rPr>
              <a:t>Tannity</a:t>
            </a: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 ha generado en un tiempo récord una imagen nacional </a:t>
            </a: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en medios convencionales </a:t>
            </a: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y en redes.</a:t>
            </a:r>
          </a:p>
          <a:p>
            <a:pPr marL="0" indent="0">
              <a:buNone/>
            </a:pPr>
            <a:br>
              <a:rPr lang="es-ES" sz="1100" dirty="0"/>
            </a:br>
            <a:endParaRPr lang="es-ES" sz="1500" dirty="0"/>
          </a:p>
          <a:p>
            <a:r>
              <a:rPr lang="es-ES" sz="1500" b="1" dirty="0"/>
              <a:t>WE GLOW</a:t>
            </a:r>
            <a:r>
              <a:rPr lang="es-ES" sz="1500" dirty="0"/>
              <a:t>.</a:t>
            </a:r>
            <a:r>
              <a:rPr lang="es-ES" sz="1500" u="sng" dirty="0"/>
              <a:t> Fundadora, socia y CEO</a:t>
            </a: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. Branding &amp; digital marketing agency.</a:t>
            </a:r>
          </a:p>
        </p:txBody>
      </p:sp>
    </p:spTree>
    <p:extLst>
      <p:ext uri="{BB962C8B-B14F-4D97-AF65-F5344CB8AC3E}">
        <p14:creationId xmlns:p14="http://schemas.microsoft.com/office/powerpoint/2010/main" val="1530087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F4349D2-ECBD-E250-6935-E5E91CF72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br>
              <a:rPr lang="en-US" sz="1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1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1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1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700" b="1" dirty="0"/>
              <a:t>Branding - </a:t>
            </a:r>
            <a:r>
              <a:rPr lang="en-US" sz="4700" b="1" dirty="0" err="1"/>
              <a:t>Creación</a:t>
            </a:r>
            <a:r>
              <a:rPr lang="en-US" sz="4700" b="1" dirty="0"/>
              <a:t> de </a:t>
            </a:r>
            <a:r>
              <a:rPr lang="en-US" sz="4700" b="1" dirty="0" err="1"/>
              <a:t>marca</a:t>
            </a:r>
            <a:r>
              <a:rPr lang="en-US" sz="4700" b="1" dirty="0"/>
              <a:t> 360</a:t>
            </a:r>
            <a:br>
              <a:rPr lang="en-US" sz="1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1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14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84F14D5-E018-0362-0212-2A1833D5FAC3}"/>
              </a:ext>
            </a:extLst>
          </p:cNvPr>
          <p:cNvSpPr txBox="1"/>
          <p:nvPr/>
        </p:nvSpPr>
        <p:spPr>
          <a:xfrm>
            <a:off x="838200" y="1929384"/>
            <a:ext cx="10515600" cy="4251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dirty="0"/>
              <a:t> </a:t>
            </a:r>
            <a:r>
              <a:rPr lang="en-US" sz="1500" b="1" dirty="0" err="1"/>
              <a:t>Producto</a:t>
            </a:r>
            <a:r>
              <a:rPr lang="en-US" sz="1500" b="1" dirty="0"/>
              <a:t> ¿</a:t>
            </a:r>
            <a:r>
              <a:rPr lang="en-US" sz="1500" b="1" dirty="0" err="1"/>
              <a:t>Cómo</a:t>
            </a:r>
            <a:r>
              <a:rPr lang="en-US" sz="1500" b="1" dirty="0"/>
              <a:t> </a:t>
            </a:r>
            <a:r>
              <a:rPr lang="en-US" sz="1500" b="1" dirty="0" err="1"/>
              <a:t>conseguir</a:t>
            </a:r>
            <a:r>
              <a:rPr lang="en-US" sz="1500" b="1" dirty="0"/>
              <a:t> que mi </a:t>
            </a:r>
            <a:r>
              <a:rPr lang="en-US" sz="1500" b="1" dirty="0" err="1"/>
              <a:t>producto</a:t>
            </a:r>
            <a:r>
              <a:rPr lang="en-US" sz="1500" b="1" dirty="0"/>
              <a:t>/</a:t>
            </a:r>
            <a:r>
              <a:rPr lang="en-US" sz="1500" b="1" dirty="0" err="1"/>
              <a:t>servicio</a:t>
            </a:r>
            <a:r>
              <a:rPr lang="en-US" sz="1500" b="1" dirty="0"/>
              <a:t> sea </a:t>
            </a:r>
            <a:r>
              <a:rPr lang="en-US" sz="1500" b="1" dirty="0" err="1"/>
              <a:t>llamativo</a:t>
            </a:r>
            <a:r>
              <a:rPr lang="en-US" sz="1500" b="1" dirty="0"/>
              <a:t>?</a:t>
            </a:r>
            <a:r>
              <a:rPr lang="en-US" sz="1500" dirty="0"/>
              <a:t> El marketing </a:t>
            </a:r>
            <a:r>
              <a:rPr lang="en-US" sz="1500" dirty="0" err="1"/>
              <a:t>empieza</a:t>
            </a:r>
            <a:r>
              <a:rPr lang="en-US" sz="1500" dirty="0"/>
              <a:t> </a:t>
            </a:r>
            <a:br>
              <a:rPr lang="en-US" sz="1500" dirty="0"/>
            </a:br>
            <a:r>
              <a:rPr lang="en-US" sz="1500" dirty="0" err="1"/>
              <a:t>en</a:t>
            </a:r>
            <a:r>
              <a:rPr lang="en-US" sz="1500" dirty="0"/>
              <a:t> la co-</a:t>
            </a:r>
            <a:r>
              <a:rPr lang="en-US" sz="1500" dirty="0" err="1"/>
              <a:t>creación</a:t>
            </a:r>
            <a:r>
              <a:rPr lang="en-US" sz="1500" dirty="0"/>
              <a:t> del </a:t>
            </a:r>
            <a:r>
              <a:rPr lang="en-US" sz="1500" dirty="0" err="1"/>
              <a:t>producto</a:t>
            </a:r>
            <a:r>
              <a:rPr lang="en-US" sz="1500" dirty="0"/>
              <a:t>. </a:t>
            </a:r>
            <a:r>
              <a:rPr lang="en-US" sz="1500" dirty="0" err="1"/>
              <a:t>Todo</a:t>
            </a:r>
            <a:r>
              <a:rPr lang="en-US" sz="1500" dirty="0"/>
              <a:t> </a:t>
            </a:r>
            <a:r>
              <a:rPr lang="en-US" sz="1500" dirty="0" err="1"/>
              <a:t>tiene</a:t>
            </a:r>
            <a:r>
              <a:rPr lang="en-US" sz="1500" dirty="0"/>
              <a:t> que </a:t>
            </a:r>
            <a:r>
              <a:rPr lang="en-US" sz="1500" dirty="0" err="1"/>
              <a:t>estar</a:t>
            </a:r>
            <a:r>
              <a:rPr lang="en-US" sz="1500" dirty="0"/>
              <a:t> </a:t>
            </a:r>
            <a:r>
              <a:rPr lang="en-US" sz="1500" dirty="0" err="1"/>
              <a:t>conectado</a:t>
            </a:r>
            <a:r>
              <a:rPr lang="en-US" sz="1500" dirty="0"/>
              <a:t>. Es un 360. Si la </a:t>
            </a:r>
            <a:r>
              <a:rPr lang="en-US" sz="1500" dirty="0" err="1"/>
              <a:t>pieza</a:t>
            </a:r>
            <a:r>
              <a:rPr lang="en-US" sz="1500" dirty="0"/>
              <a:t> no </a:t>
            </a:r>
            <a:r>
              <a:rPr lang="en-US" sz="1500" dirty="0" err="1"/>
              <a:t>encaja</a:t>
            </a:r>
            <a:r>
              <a:rPr lang="en-US" sz="1500" dirty="0"/>
              <a:t>, no se </a:t>
            </a:r>
            <a:r>
              <a:rPr lang="en-US" sz="1500" dirty="0" err="1"/>
              <a:t>vende</a:t>
            </a:r>
            <a:r>
              <a:rPr lang="en-US" sz="1500" dirty="0"/>
              <a:t>. </a:t>
            </a:r>
            <a:br>
              <a:rPr lang="en-US" sz="1500" dirty="0"/>
            </a:br>
            <a:endParaRPr lang="en-US" sz="15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dirty="0"/>
              <a:t> </a:t>
            </a:r>
            <a:r>
              <a:rPr lang="en-US" sz="1500" b="1" dirty="0" err="1"/>
              <a:t>Estrategia</a:t>
            </a:r>
            <a:r>
              <a:rPr lang="en-US" sz="1500" b="1" dirty="0"/>
              <a:t> de </a:t>
            </a:r>
            <a:r>
              <a:rPr lang="en-US" sz="1500" b="1" dirty="0" err="1"/>
              <a:t>marca</a:t>
            </a:r>
            <a:r>
              <a:rPr lang="en-US" sz="1500" b="1" dirty="0"/>
              <a:t> y </a:t>
            </a:r>
            <a:r>
              <a:rPr lang="en-US" sz="1500" b="1" dirty="0" err="1"/>
              <a:t>ventas</a:t>
            </a:r>
            <a:r>
              <a:rPr lang="en-US" sz="1500" b="1" dirty="0"/>
              <a:t>. </a:t>
            </a:r>
            <a:r>
              <a:rPr lang="en-US" sz="1500" dirty="0"/>
              <a:t>El</a:t>
            </a:r>
            <a:r>
              <a:rPr lang="en-US" sz="1500" b="1" dirty="0"/>
              <a:t> </a:t>
            </a:r>
            <a:r>
              <a:rPr lang="en-US" sz="1500" dirty="0" err="1"/>
              <a:t>momento</a:t>
            </a:r>
            <a:r>
              <a:rPr lang="en-US" sz="1500" dirty="0"/>
              <a:t> </a:t>
            </a:r>
            <a:r>
              <a:rPr lang="en-US" sz="1500" dirty="0" err="1"/>
              <a:t>en</a:t>
            </a:r>
            <a:r>
              <a:rPr lang="en-US" sz="1500" dirty="0"/>
              <a:t> </a:t>
            </a:r>
            <a:r>
              <a:rPr lang="en-US" sz="1500" dirty="0" err="1"/>
              <a:t>el</a:t>
            </a:r>
            <a:r>
              <a:rPr lang="en-US" sz="1500" dirty="0"/>
              <a:t> que la </a:t>
            </a:r>
            <a:r>
              <a:rPr lang="en-US" sz="1500" dirty="0" err="1"/>
              <a:t>compra</a:t>
            </a:r>
            <a:r>
              <a:rPr lang="en-US" sz="1500" dirty="0"/>
              <a:t> </a:t>
            </a:r>
            <a:r>
              <a:rPr lang="en-US" sz="1500" dirty="0" err="1"/>
              <a:t>te</a:t>
            </a:r>
            <a:r>
              <a:rPr lang="en-US" sz="1500" dirty="0"/>
              <a:t> da “</a:t>
            </a:r>
            <a:r>
              <a:rPr lang="en-US" sz="1500" dirty="0" err="1"/>
              <a:t>pereza</a:t>
            </a:r>
            <a:r>
              <a:rPr lang="en-US" sz="1500" dirty="0"/>
              <a:t>” solo un </a:t>
            </a:r>
            <a:r>
              <a:rPr lang="en-US" sz="1500" dirty="0" err="1"/>
              <a:t>segundo</a:t>
            </a:r>
            <a:r>
              <a:rPr lang="en-US" sz="1500" dirty="0"/>
              <a:t>, </a:t>
            </a:r>
            <a:br>
              <a:rPr lang="en-US" sz="1500" dirty="0"/>
            </a:br>
            <a:r>
              <a:rPr lang="en-US" sz="1500" dirty="0"/>
              <a:t>has </a:t>
            </a:r>
            <a:r>
              <a:rPr lang="en-US" sz="1500" dirty="0" err="1"/>
              <a:t>perdido</a:t>
            </a:r>
            <a:r>
              <a:rPr lang="en-US" sz="1500" dirty="0"/>
              <a:t> al </a:t>
            </a:r>
            <a:r>
              <a:rPr lang="en-US" sz="1500" dirty="0" err="1"/>
              <a:t>cliente</a:t>
            </a:r>
            <a:r>
              <a:rPr lang="en-US" sz="1500" dirty="0"/>
              <a:t>.</a:t>
            </a:r>
            <a:br>
              <a:rPr lang="en-US" sz="1500" dirty="0"/>
            </a:br>
            <a:endParaRPr lang="en-US" sz="15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dirty="0"/>
              <a:t> </a:t>
            </a:r>
            <a:r>
              <a:rPr lang="en-US" sz="1500" b="1" dirty="0" err="1"/>
              <a:t>Crear</a:t>
            </a:r>
            <a:r>
              <a:rPr lang="en-US" sz="1500" b="1" dirty="0"/>
              <a:t> </a:t>
            </a:r>
            <a:r>
              <a:rPr lang="en-US" sz="1500" b="1" dirty="0" err="1"/>
              <a:t>una</a:t>
            </a:r>
            <a:r>
              <a:rPr lang="en-US" sz="1500" b="1" dirty="0"/>
              <a:t> </a:t>
            </a:r>
            <a:r>
              <a:rPr lang="en-US" sz="1500" b="1" dirty="0" err="1"/>
              <a:t>comunidad</a:t>
            </a:r>
            <a:r>
              <a:rPr lang="en-US" sz="1500" dirty="0"/>
              <a:t>. La </a:t>
            </a:r>
            <a:r>
              <a:rPr lang="en-US" sz="1500" dirty="0" err="1"/>
              <a:t>sociedad</a:t>
            </a:r>
            <a:r>
              <a:rPr lang="en-US" sz="1500" dirty="0"/>
              <a:t> </a:t>
            </a:r>
            <a:r>
              <a:rPr lang="en-US" sz="1500" dirty="0" err="1"/>
              <a:t>ya</a:t>
            </a:r>
            <a:r>
              <a:rPr lang="en-US" sz="1500" dirty="0"/>
              <a:t> no </a:t>
            </a:r>
            <a:r>
              <a:rPr lang="en-US" sz="1500" dirty="0" err="1"/>
              <a:t>quiere</a:t>
            </a:r>
            <a:r>
              <a:rPr lang="en-US" sz="1500" dirty="0"/>
              <a:t> </a:t>
            </a:r>
            <a:r>
              <a:rPr lang="en-US" sz="1500" dirty="0" err="1"/>
              <a:t>ver</a:t>
            </a:r>
            <a:r>
              <a:rPr lang="en-US" sz="1500" dirty="0"/>
              <a:t> </a:t>
            </a:r>
            <a:r>
              <a:rPr lang="en-US" sz="1500" dirty="0" err="1"/>
              <a:t>marcas</a:t>
            </a:r>
            <a:r>
              <a:rPr lang="en-US" sz="1500" dirty="0"/>
              <a:t>, </a:t>
            </a:r>
            <a:r>
              <a:rPr lang="en-US" sz="1500" dirty="0" err="1"/>
              <a:t>quiere</a:t>
            </a:r>
            <a:r>
              <a:rPr lang="en-US" sz="1500" dirty="0"/>
              <a:t> </a:t>
            </a:r>
            <a:r>
              <a:rPr lang="en-US" sz="1500" dirty="0" err="1"/>
              <a:t>ver</a:t>
            </a:r>
            <a:r>
              <a:rPr lang="en-US" sz="1500" dirty="0"/>
              <a:t> personas.</a:t>
            </a:r>
            <a:br>
              <a:rPr lang="en-US" sz="1500" dirty="0"/>
            </a:br>
            <a:endParaRPr lang="en-US" sz="15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dirty="0"/>
              <a:t> </a:t>
            </a:r>
            <a:r>
              <a:rPr lang="en-US" sz="1500" b="1" dirty="0"/>
              <a:t>Marketing de influencers</a:t>
            </a:r>
            <a:r>
              <a:rPr lang="en-US" sz="1500" dirty="0"/>
              <a:t>. Haz que </a:t>
            </a:r>
            <a:r>
              <a:rPr lang="en-US" sz="1500" dirty="0" err="1"/>
              <a:t>los</a:t>
            </a:r>
            <a:r>
              <a:rPr lang="en-US" sz="1500" dirty="0"/>
              <a:t> influencers </a:t>
            </a:r>
            <a:r>
              <a:rPr lang="en-US" sz="1500" dirty="0" err="1"/>
              <a:t>deseen</a:t>
            </a:r>
            <a:r>
              <a:rPr lang="en-US" sz="1500" dirty="0"/>
              <a:t> </a:t>
            </a:r>
            <a:r>
              <a:rPr lang="en-US" sz="1500" dirty="0" err="1"/>
              <a:t>tu</a:t>
            </a:r>
            <a:r>
              <a:rPr lang="en-US" sz="1500" dirty="0"/>
              <a:t> </a:t>
            </a:r>
            <a:r>
              <a:rPr lang="en-US" sz="1500" dirty="0" err="1"/>
              <a:t>producto</a:t>
            </a:r>
            <a:r>
              <a:rPr lang="en-US" sz="1500" dirty="0"/>
              <a:t> o </a:t>
            </a:r>
            <a:r>
              <a:rPr lang="en-US" sz="1500" dirty="0" err="1"/>
              <a:t>prepara</a:t>
            </a:r>
            <a:r>
              <a:rPr lang="en-US" sz="1500" dirty="0"/>
              <a:t> </a:t>
            </a:r>
            <a:r>
              <a:rPr lang="en-US" sz="1500" dirty="0" err="1"/>
              <a:t>una</a:t>
            </a:r>
            <a:r>
              <a:rPr lang="en-US" sz="1500" dirty="0"/>
              <a:t> </a:t>
            </a:r>
            <a:r>
              <a:rPr lang="en-US" sz="1500" dirty="0" err="1"/>
              <a:t>inversión</a:t>
            </a:r>
            <a:r>
              <a:rPr lang="en-US" sz="1500" dirty="0"/>
              <a:t> </a:t>
            </a:r>
            <a:r>
              <a:rPr lang="en-US" sz="1500" dirty="0" err="1"/>
              <a:t>adecuada</a:t>
            </a:r>
            <a:br>
              <a:rPr lang="en-US" sz="1500" dirty="0"/>
            </a:br>
            <a:r>
              <a:rPr lang="en-US" sz="1500" dirty="0"/>
              <a:t>al </a:t>
            </a:r>
            <a:r>
              <a:rPr lang="en-US" sz="1500" dirty="0" err="1"/>
              <a:t>estado</a:t>
            </a:r>
            <a:r>
              <a:rPr lang="en-US" sz="1500" dirty="0"/>
              <a:t> de </a:t>
            </a:r>
            <a:r>
              <a:rPr lang="en-US" sz="1500" dirty="0" err="1"/>
              <a:t>tu</a:t>
            </a:r>
            <a:r>
              <a:rPr lang="en-US" sz="1500" dirty="0"/>
              <a:t> </a:t>
            </a:r>
            <a:r>
              <a:rPr lang="en-US" sz="1500" dirty="0" err="1"/>
              <a:t>compañía</a:t>
            </a:r>
            <a:r>
              <a:rPr lang="en-US" sz="1500" dirty="0"/>
              <a:t> y </a:t>
            </a:r>
            <a:r>
              <a:rPr lang="en-US" sz="1500" dirty="0" err="1"/>
              <a:t>marca</a:t>
            </a:r>
            <a:r>
              <a:rPr lang="en-US" sz="1500" dirty="0"/>
              <a:t> </a:t>
            </a:r>
            <a:r>
              <a:rPr lang="en-US" sz="1500" dirty="0" err="1"/>
              <a:t>una</a:t>
            </a:r>
            <a:r>
              <a:rPr lang="en-US" sz="1500" dirty="0"/>
              <a:t> </a:t>
            </a:r>
            <a:r>
              <a:rPr lang="en-US" sz="1500" dirty="0" err="1"/>
              <a:t>buena</a:t>
            </a:r>
            <a:r>
              <a:rPr lang="en-US" sz="1500" dirty="0"/>
              <a:t> </a:t>
            </a:r>
            <a:r>
              <a:rPr lang="en-US" sz="1500" dirty="0" err="1"/>
              <a:t>estrategia</a:t>
            </a:r>
            <a:r>
              <a:rPr lang="en-US" sz="1500" dirty="0"/>
              <a:t>. El </a:t>
            </a:r>
            <a:r>
              <a:rPr lang="en-US" sz="1500" dirty="0" err="1"/>
              <a:t>pico</a:t>
            </a:r>
            <a:r>
              <a:rPr lang="en-US" sz="1500" dirty="0"/>
              <a:t> de </a:t>
            </a:r>
            <a:r>
              <a:rPr lang="en-US" sz="1500" dirty="0" err="1"/>
              <a:t>visitas</a:t>
            </a:r>
            <a:r>
              <a:rPr lang="en-US" sz="1500" dirty="0"/>
              <a:t> de </a:t>
            </a:r>
            <a:r>
              <a:rPr lang="en-US" sz="1500" dirty="0" err="1"/>
              <a:t>una</a:t>
            </a:r>
            <a:r>
              <a:rPr lang="en-US" sz="1500" dirty="0"/>
              <a:t> </a:t>
            </a:r>
            <a:r>
              <a:rPr lang="en-US" sz="1500" dirty="0" err="1"/>
              <a:t>publicación</a:t>
            </a:r>
            <a:r>
              <a:rPr lang="en-US" sz="1500" dirty="0"/>
              <a:t> no vale de nada. </a:t>
            </a:r>
            <a:br>
              <a:rPr lang="en-US" sz="1500" dirty="0"/>
            </a:br>
            <a:r>
              <a:rPr lang="en-US" sz="1500" dirty="0"/>
              <a:t>La </a:t>
            </a:r>
            <a:r>
              <a:rPr lang="en-US" sz="1500" dirty="0" err="1"/>
              <a:t>constancia</a:t>
            </a:r>
            <a:r>
              <a:rPr lang="en-US" sz="1500" dirty="0"/>
              <a:t> es </a:t>
            </a:r>
            <a:r>
              <a:rPr lang="en-US" sz="1500" dirty="0" err="1"/>
              <a:t>obligatoria</a:t>
            </a:r>
            <a:r>
              <a:rPr lang="en-US" sz="1500" dirty="0"/>
              <a:t>.</a:t>
            </a:r>
            <a:br>
              <a:rPr lang="en-US" sz="1500" dirty="0"/>
            </a:br>
            <a:endParaRPr lang="en-US" sz="15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b="1" dirty="0" err="1"/>
              <a:t>Consigue</a:t>
            </a:r>
            <a:r>
              <a:rPr lang="en-US" sz="1500" b="1" dirty="0"/>
              <a:t> un </a:t>
            </a:r>
            <a:r>
              <a:rPr lang="en-US" sz="1500" b="1" dirty="0" err="1"/>
              <a:t>equipo</a:t>
            </a:r>
            <a:r>
              <a:rPr lang="en-US" sz="1500" b="1" dirty="0"/>
              <a:t> de </a:t>
            </a:r>
            <a:r>
              <a:rPr lang="en-US" sz="1500" b="1" dirty="0" err="1"/>
              <a:t>atención</a:t>
            </a:r>
            <a:r>
              <a:rPr lang="en-US" sz="1500" b="1" dirty="0"/>
              <a:t> al </a:t>
            </a:r>
            <a:r>
              <a:rPr lang="en-US" sz="1500" b="1" dirty="0" err="1"/>
              <a:t>cliente</a:t>
            </a:r>
            <a:r>
              <a:rPr lang="en-US" sz="1500" b="1" dirty="0"/>
              <a:t> </a:t>
            </a:r>
            <a:r>
              <a:rPr lang="en-US" sz="1500" dirty="0" err="1"/>
              <a:t>formado</a:t>
            </a:r>
            <a:r>
              <a:rPr lang="en-US" sz="1500" dirty="0"/>
              <a:t>. El </a:t>
            </a:r>
            <a:r>
              <a:rPr lang="en-US" sz="1500" dirty="0" err="1"/>
              <a:t>equipo</a:t>
            </a:r>
            <a:r>
              <a:rPr lang="en-US" sz="1500" dirty="0"/>
              <a:t> </a:t>
            </a:r>
            <a:r>
              <a:rPr lang="en-US" sz="1500" dirty="0" err="1"/>
              <a:t>debe</a:t>
            </a:r>
            <a:r>
              <a:rPr lang="en-US" sz="1500" dirty="0"/>
              <a:t> </a:t>
            </a:r>
            <a:r>
              <a:rPr lang="en-US" sz="1500" dirty="0" err="1"/>
              <a:t>estar</a:t>
            </a:r>
            <a:r>
              <a:rPr lang="en-US" sz="1500" dirty="0"/>
              <a:t> </a:t>
            </a:r>
            <a:r>
              <a:rPr lang="en-US" sz="1500" dirty="0" err="1"/>
              <a:t>dividido</a:t>
            </a:r>
            <a:r>
              <a:rPr lang="en-US" sz="1500" dirty="0"/>
              <a:t> entre </a:t>
            </a:r>
            <a:r>
              <a:rPr lang="en-US" sz="1500" dirty="0" err="1"/>
              <a:t>el</a:t>
            </a:r>
            <a:r>
              <a:rPr lang="en-US" sz="1500" dirty="0"/>
              <a:t> que </a:t>
            </a:r>
            <a:r>
              <a:rPr lang="en-US" sz="1500" dirty="0" err="1"/>
              <a:t>actúa</a:t>
            </a:r>
            <a:r>
              <a:rPr lang="en-US" sz="1500" dirty="0"/>
              <a:t> de forma </a:t>
            </a:r>
            <a:r>
              <a:rPr lang="en-US" sz="1500" dirty="0" err="1"/>
              <a:t>reactiva</a:t>
            </a:r>
            <a:br>
              <a:rPr lang="en-US" sz="1500" dirty="0"/>
            </a:br>
            <a:r>
              <a:rPr lang="en-US" sz="1500" dirty="0"/>
              <a:t>y </a:t>
            </a:r>
            <a:r>
              <a:rPr lang="en-US" sz="1500" dirty="0" err="1"/>
              <a:t>el</a:t>
            </a:r>
            <a:r>
              <a:rPr lang="en-US" sz="1500" dirty="0"/>
              <a:t> que solo </a:t>
            </a:r>
            <a:r>
              <a:rPr lang="en-US" sz="1500" dirty="0" err="1"/>
              <a:t>dedica</a:t>
            </a:r>
            <a:r>
              <a:rPr lang="en-US" sz="1500" dirty="0"/>
              <a:t> </a:t>
            </a:r>
            <a:r>
              <a:rPr lang="en-US" sz="1500" dirty="0" err="1"/>
              <a:t>el</a:t>
            </a:r>
            <a:r>
              <a:rPr lang="en-US" sz="1500" dirty="0"/>
              <a:t> </a:t>
            </a:r>
            <a:r>
              <a:rPr lang="en-US" sz="1500" dirty="0" err="1"/>
              <a:t>tiempo</a:t>
            </a:r>
            <a:r>
              <a:rPr lang="en-US" sz="1500" dirty="0"/>
              <a:t> a </a:t>
            </a:r>
            <a:r>
              <a:rPr lang="en-US" sz="1500" dirty="0" err="1"/>
              <a:t>pensar</a:t>
            </a:r>
            <a:r>
              <a:rPr lang="en-US" sz="1500" dirty="0"/>
              <a:t> </a:t>
            </a:r>
            <a:r>
              <a:rPr lang="en-US" sz="1500" dirty="0" err="1"/>
              <a:t>en</a:t>
            </a:r>
            <a:r>
              <a:rPr lang="en-US" sz="1500" dirty="0"/>
              <a:t> </a:t>
            </a:r>
            <a:r>
              <a:rPr lang="en-US" sz="1500" dirty="0" err="1"/>
              <a:t>herramientas</a:t>
            </a:r>
            <a:r>
              <a:rPr lang="en-US" sz="1500" dirty="0"/>
              <a:t> para la </a:t>
            </a:r>
            <a:r>
              <a:rPr lang="en-US" sz="1500" dirty="0" err="1"/>
              <a:t>adquisición</a:t>
            </a:r>
            <a:r>
              <a:rPr lang="en-US" sz="1500" dirty="0"/>
              <a:t> de </a:t>
            </a:r>
            <a:r>
              <a:rPr lang="en-US" sz="1500" dirty="0" err="1"/>
              <a:t>clientes</a:t>
            </a:r>
            <a:r>
              <a:rPr lang="en-US" sz="1500" dirty="0"/>
              <a:t> </a:t>
            </a:r>
            <a:r>
              <a:rPr lang="en-US" sz="1500" dirty="0" err="1"/>
              <a:t>nuevos</a:t>
            </a:r>
            <a:r>
              <a:rPr lang="en-US" sz="1500" dirty="0"/>
              <a:t> y </a:t>
            </a:r>
            <a:r>
              <a:rPr lang="en-US" sz="1500" dirty="0" err="1"/>
              <a:t>el</a:t>
            </a:r>
            <a:r>
              <a:rPr lang="en-US" sz="1500" dirty="0"/>
              <a:t> </a:t>
            </a:r>
            <a:r>
              <a:rPr lang="en-US" sz="1500" dirty="0" err="1"/>
              <a:t>aumento</a:t>
            </a:r>
            <a:r>
              <a:rPr lang="en-US" sz="1500" dirty="0"/>
              <a:t> </a:t>
            </a:r>
            <a:br>
              <a:rPr lang="en-US" sz="1500" dirty="0"/>
            </a:br>
            <a:r>
              <a:rPr lang="en-US" sz="1500" dirty="0"/>
              <a:t> del % de </a:t>
            </a:r>
            <a:r>
              <a:rPr lang="en-US" sz="1500" dirty="0" err="1"/>
              <a:t>recurrencia</a:t>
            </a:r>
            <a:r>
              <a:rPr lang="en-US" sz="1500" dirty="0"/>
              <a:t> de la </a:t>
            </a:r>
            <a:r>
              <a:rPr lang="en-US" sz="1500" dirty="0" err="1"/>
              <a:t>compañía</a:t>
            </a:r>
            <a:r>
              <a:rPr lang="en-US" sz="1500" dirty="0"/>
              <a:t>.</a:t>
            </a:r>
            <a:br>
              <a:rPr lang="en-US" sz="1500" dirty="0"/>
            </a:br>
            <a:endParaRPr lang="en-US" sz="15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b="1" dirty="0" err="1"/>
              <a:t>Cómo</a:t>
            </a:r>
            <a:r>
              <a:rPr lang="en-US" sz="1500" b="1" dirty="0"/>
              <a:t> </a:t>
            </a:r>
            <a:r>
              <a:rPr lang="en-US" sz="1500" b="1" dirty="0" err="1"/>
              <a:t>salir</a:t>
            </a:r>
            <a:r>
              <a:rPr lang="en-US" sz="1500" b="1" dirty="0"/>
              <a:t> </a:t>
            </a:r>
            <a:r>
              <a:rPr lang="en-US" sz="1500" b="1" dirty="0" err="1"/>
              <a:t>en</a:t>
            </a:r>
            <a:r>
              <a:rPr lang="en-US" sz="1500" b="1" dirty="0"/>
              <a:t> </a:t>
            </a:r>
            <a:r>
              <a:rPr lang="en-US" sz="1500" b="1" dirty="0" err="1"/>
              <a:t>los</a:t>
            </a:r>
            <a:r>
              <a:rPr lang="en-US" sz="1500" b="1" dirty="0"/>
              <a:t> </a:t>
            </a:r>
            <a:r>
              <a:rPr lang="en-US" sz="1500" b="1" dirty="0" err="1"/>
              <a:t>medios</a:t>
            </a:r>
            <a:r>
              <a:rPr lang="en-US" sz="1500" b="1" dirty="0"/>
              <a:t> de </a:t>
            </a:r>
            <a:r>
              <a:rPr lang="en-US" sz="1500" b="1" dirty="0" err="1"/>
              <a:t>comunicación</a:t>
            </a:r>
            <a:r>
              <a:rPr lang="en-US" sz="1500" b="1" dirty="0"/>
              <a:t>.</a:t>
            </a:r>
            <a:r>
              <a:rPr lang="en-US" sz="1500" dirty="0"/>
              <a:t> Haz de </a:t>
            </a:r>
            <a:r>
              <a:rPr lang="en-US" sz="1500" dirty="0" err="1"/>
              <a:t>tu</a:t>
            </a:r>
            <a:r>
              <a:rPr lang="en-US" sz="1500" dirty="0"/>
              <a:t> </a:t>
            </a:r>
            <a:r>
              <a:rPr lang="en-US" sz="1500" dirty="0" err="1"/>
              <a:t>marca</a:t>
            </a:r>
            <a:r>
              <a:rPr lang="en-US" sz="1500" dirty="0"/>
              <a:t> </a:t>
            </a:r>
            <a:r>
              <a:rPr lang="en-US" sz="1500" dirty="0" err="1"/>
              <a:t>una</a:t>
            </a:r>
            <a:r>
              <a:rPr lang="en-US" sz="1500" dirty="0"/>
              <a:t> </a:t>
            </a:r>
            <a:r>
              <a:rPr lang="en-US" sz="1500" dirty="0" err="1"/>
              <a:t>noticia</a:t>
            </a:r>
            <a:r>
              <a:rPr lang="en-US" sz="1500" dirty="0"/>
              <a:t>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487267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3954</TotalTime>
  <Words>478</Words>
  <Application>Microsoft Macintosh PowerPoint</Application>
  <PresentationFormat>Panorámica</PresentationFormat>
  <Paragraphs>18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ISABEL DELGADO</vt:lpstr>
      <vt:lpstr>Breve descripción de mi trayectoria profesional</vt:lpstr>
      <vt:lpstr>    Branding - Creación de marca 360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ISABEL DELGADO</dc:title>
  <dc:creator>Isabel Delgado Laguna</dc:creator>
  <cp:lastModifiedBy>Isabel Delgado Laguna</cp:lastModifiedBy>
  <cp:revision>10</cp:revision>
  <dcterms:created xsi:type="dcterms:W3CDTF">2022-11-11T16:20:42Z</dcterms:created>
  <dcterms:modified xsi:type="dcterms:W3CDTF">2022-11-14T10:15:18Z</dcterms:modified>
</cp:coreProperties>
</file>